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1" r:id="rId3"/>
    <p:sldId id="820" r:id="rId4"/>
    <p:sldId id="857" r:id="rId5"/>
    <p:sldId id="856" r:id="rId6"/>
    <p:sldId id="858" r:id="rId7"/>
    <p:sldId id="859" r:id="rId8"/>
    <p:sldId id="860" r:id="rId9"/>
    <p:sldId id="861" r:id="rId10"/>
    <p:sldId id="862" r:id="rId11"/>
    <p:sldId id="863" r:id="rId12"/>
    <p:sldId id="864" r:id="rId13"/>
    <p:sldId id="866" r:id="rId14"/>
    <p:sldId id="872" r:id="rId15"/>
    <p:sldId id="871" r:id="rId16"/>
    <p:sldId id="873" r:id="rId17"/>
    <p:sldId id="874" r:id="rId18"/>
    <p:sldId id="875" r:id="rId19"/>
    <p:sldId id="876" r:id="rId20"/>
    <p:sldId id="877" r:id="rId21"/>
    <p:sldId id="878" r:id="rId22"/>
    <p:sldId id="879" r:id="rId23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ndara" panose="020E0502030303020204" pitchFamily="2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ndara" panose="020E0502030303020204" pitchFamily="2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ndara" panose="020E0502030303020204" pitchFamily="2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ndara" panose="020E0502030303020204" pitchFamily="2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ndara" panose="020E0502030303020204" pitchFamily="2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ndara" panose="020E0502030303020204" pitchFamily="2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ndara" panose="020E0502030303020204" pitchFamily="2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ndara" panose="020E0502030303020204" pitchFamily="2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ndara" panose="020E0502030303020204" pitchFamily="2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>
          <p15:clr>
            <a:srgbClr val="A4A3A4"/>
          </p15:clr>
        </p15:guide>
        <p15:guide id="2" pos="3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373"/>
    <a:srgbClr val="FCFE30"/>
    <a:srgbClr val="FF3300"/>
    <a:srgbClr val="FF6699"/>
    <a:srgbClr val="FF9999"/>
    <a:srgbClr val="818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8179"/>
  </p:normalViewPr>
  <p:slideViewPr>
    <p:cSldViewPr showGuides="1">
      <p:cViewPr varScale="1">
        <p:scale>
          <a:sx n="85" d="100"/>
          <a:sy n="85" d="100"/>
        </p:scale>
        <p:origin x="1056" y="176"/>
      </p:cViewPr>
      <p:guideLst>
        <p:guide orient="horz" pos="2164"/>
        <p:guide pos="39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sz="1200" dirty="0">
              <a:latin typeface="Calibri" panose="020F0502020204030204" pitchFamily="2" charset="0"/>
            </a:endParaRPr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BB962C8B-B14F-4D97-AF65-F5344CB8AC3E}" type="datetimeFigureOut">
              <a:rPr lang="zh-CN" altLang="en-US" sz="1200" dirty="0">
                <a:latin typeface="Calibri" panose="020F0502020204030204" pitchFamily="2" charset="0"/>
              </a:rPr>
              <a:t>2020/9/3</a:t>
            </a:fld>
            <a:endParaRPr lang="zh-CN" altLang="en-US" sz="1200" dirty="0">
              <a:latin typeface="Calibri" panose="020F0502020204030204" pitchFamily="2" charset="0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endParaRPr lang="zh-CN" altLang="en-US" sz="1200" dirty="0">
              <a:latin typeface="Calibri" panose="020F0502020204030204" pitchFamily="2" charset="0"/>
            </a:endParaRPr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2" charset="0"/>
              </a:rPr>
              <a:t>‹#›</a:t>
            </a:fld>
            <a:endParaRPr lang="zh-CN" altLang="en-US" sz="1200" dirty="0">
              <a:latin typeface="Calibri" panose="020F05020202040302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7359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2261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7792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3692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8777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2484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4090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5821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128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0378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238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9822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451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9192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6227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371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5142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4128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2937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22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4" Type="http://schemas.openxmlformats.org/officeDocument/2006/relationships/tags" Target="../tags/tag72.xml"/><Relationship Id="rId5" Type="http://schemas.openxmlformats.org/officeDocument/2006/relationships/tags" Target="../tags/tag73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69.xml"/><Relationship Id="rId2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4" Type="http://schemas.openxmlformats.org/officeDocument/2006/relationships/tags" Target="../tags/tag77.xml"/><Relationship Id="rId5" Type="http://schemas.openxmlformats.org/officeDocument/2006/relationships/tags" Target="../tags/tag78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74.xml"/><Relationship Id="rId2" Type="http://schemas.openxmlformats.org/officeDocument/2006/relationships/tags" Target="../tags/tag7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4" Type="http://schemas.openxmlformats.org/officeDocument/2006/relationships/tags" Target="../tags/tag82.xml"/><Relationship Id="rId5" Type="http://schemas.openxmlformats.org/officeDocument/2006/relationships/tags" Target="../tags/tag83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79.xml"/><Relationship Id="rId2" Type="http://schemas.openxmlformats.org/officeDocument/2006/relationships/tags" Target="../tags/tag8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4" Type="http://schemas.openxmlformats.org/officeDocument/2006/relationships/tags" Target="../tags/tag87.xml"/><Relationship Id="rId5" Type="http://schemas.openxmlformats.org/officeDocument/2006/relationships/tags" Target="../tags/tag88.xml"/><Relationship Id="rId6" Type="http://schemas.openxmlformats.org/officeDocument/2006/relationships/tags" Target="../tags/tag89.xml"/><Relationship Id="rId7" Type="http://schemas.openxmlformats.org/officeDocument/2006/relationships/slideMaster" Target="../slideMasters/slideMaster2.xml"/><Relationship Id="rId1" Type="http://schemas.openxmlformats.org/officeDocument/2006/relationships/tags" Target="../tags/tag84.xml"/><Relationship Id="rId2" Type="http://schemas.openxmlformats.org/officeDocument/2006/relationships/tags" Target="../tags/tag8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4" Type="http://schemas.openxmlformats.org/officeDocument/2006/relationships/tags" Target="../tags/tag93.xml"/><Relationship Id="rId5" Type="http://schemas.openxmlformats.org/officeDocument/2006/relationships/tags" Target="../tags/tag94.xml"/><Relationship Id="rId6" Type="http://schemas.openxmlformats.org/officeDocument/2006/relationships/tags" Target="../tags/tag95.xml"/><Relationship Id="rId7" Type="http://schemas.openxmlformats.org/officeDocument/2006/relationships/tags" Target="../tags/tag96.xml"/><Relationship Id="rId8" Type="http://schemas.openxmlformats.org/officeDocument/2006/relationships/tags" Target="../tags/tag97.xml"/><Relationship Id="rId9" Type="http://schemas.openxmlformats.org/officeDocument/2006/relationships/slideMaster" Target="../slideMasters/slideMaster2.xml"/><Relationship Id="rId1" Type="http://schemas.openxmlformats.org/officeDocument/2006/relationships/tags" Target="../tags/tag90.xml"/><Relationship Id="rId2" Type="http://schemas.openxmlformats.org/officeDocument/2006/relationships/tags" Target="../tags/tag9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4" Type="http://schemas.openxmlformats.org/officeDocument/2006/relationships/tags" Target="../tags/tag101.xml"/><Relationship Id="rId5" Type="http://schemas.openxmlformats.org/officeDocument/2006/relationships/slideMaster" Target="../slideMasters/slideMaster2.xml"/><Relationship Id="rId1" Type="http://schemas.openxmlformats.org/officeDocument/2006/relationships/tags" Target="../tags/tag98.xml"/><Relationship Id="rId2" Type="http://schemas.openxmlformats.org/officeDocument/2006/relationships/tags" Target="../tags/tag9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slideMaster" Target="../slideMasters/slideMaster2.xml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4" Type="http://schemas.openxmlformats.org/officeDocument/2006/relationships/tags" Target="../tags/tag108.xml"/><Relationship Id="rId5" Type="http://schemas.openxmlformats.org/officeDocument/2006/relationships/tags" Target="../tags/tag109.xml"/><Relationship Id="rId6" Type="http://schemas.openxmlformats.org/officeDocument/2006/relationships/tags" Target="../tags/tag110.xml"/><Relationship Id="rId7" Type="http://schemas.openxmlformats.org/officeDocument/2006/relationships/slideMaster" Target="../slideMasters/slideMaster2.xml"/><Relationship Id="rId1" Type="http://schemas.openxmlformats.org/officeDocument/2006/relationships/tags" Target="../tags/tag105.xml"/><Relationship Id="rId2" Type="http://schemas.openxmlformats.org/officeDocument/2006/relationships/tags" Target="../tags/tag10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4" Type="http://schemas.openxmlformats.org/officeDocument/2006/relationships/tags" Target="../tags/tag114.xml"/><Relationship Id="rId5" Type="http://schemas.openxmlformats.org/officeDocument/2006/relationships/tags" Target="../tags/tag115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111.xml"/><Relationship Id="rId2" Type="http://schemas.openxmlformats.org/officeDocument/2006/relationships/tags" Target="../tags/tag1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4" Type="http://schemas.openxmlformats.org/officeDocument/2006/relationships/tags" Target="../tags/tag119.xml"/><Relationship Id="rId5" Type="http://schemas.openxmlformats.org/officeDocument/2006/relationships/slideMaster" Target="../slideMasters/slideMaster2.xml"/><Relationship Id="rId1" Type="http://schemas.openxmlformats.org/officeDocument/2006/relationships/tags" Target="../tags/tag116.xml"/><Relationship Id="rId2" Type="http://schemas.openxmlformats.org/officeDocument/2006/relationships/tags" Target="../tags/tag11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4" Type="http://schemas.openxmlformats.org/officeDocument/2006/relationships/tags" Target="../tags/tag123.xml"/><Relationship Id="rId5" Type="http://schemas.openxmlformats.org/officeDocument/2006/relationships/tags" Target="../tags/tag124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120.xml"/><Relationship Id="rId2" Type="http://schemas.openxmlformats.org/officeDocument/2006/relationships/tags" Target="../tags/tag12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tags" Target="../tags/tag31.xml"/><Relationship Id="rId5" Type="http://schemas.openxmlformats.org/officeDocument/2006/relationships/tags" Target="../tags/tag32.xml"/><Relationship Id="rId6" Type="http://schemas.openxmlformats.org/officeDocument/2006/relationships/tags" Target="../tags/tag33.xml"/><Relationship Id="rId7" Type="http://schemas.openxmlformats.org/officeDocument/2006/relationships/tags" Target="../tags/tag34.xml"/><Relationship Id="rId8" Type="http://schemas.openxmlformats.org/officeDocument/2006/relationships/tags" Target="../tags/tag35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1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1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2020/9/3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1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1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2020/9/3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1.xml"/><Relationship Id="rId14" Type="http://schemas.openxmlformats.org/officeDocument/2006/relationships/tags" Target="../tags/tag2.xml"/><Relationship Id="rId15" Type="http://schemas.openxmlformats.org/officeDocument/2006/relationships/tags" Target="../tags/tag3.xml"/><Relationship Id="rId16" Type="http://schemas.openxmlformats.org/officeDocument/2006/relationships/tags" Target="../tags/tag4.xml"/><Relationship Id="rId17" Type="http://schemas.openxmlformats.org/officeDocument/2006/relationships/tags" Target="../tags/tag5.xml"/><Relationship Id="rId18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tags" Target="../tags/tag63.xml"/><Relationship Id="rId14" Type="http://schemas.openxmlformats.org/officeDocument/2006/relationships/tags" Target="../tags/tag64.xml"/><Relationship Id="rId15" Type="http://schemas.openxmlformats.org/officeDocument/2006/relationships/tags" Target="../tags/tag65.xml"/><Relationship Id="rId16" Type="http://schemas.openxmlformats.org/officeDocument/2006/relationships/tags" Target="../tags/tag66.xml"/><Relationship Id="rId17" Type="http://schemas.openxmlformats.org/officeDocument/2006/relationships/tags" Target="../tags/tag67.xml"/><Relationship Id="rId18" Type="http://schemas.openxmlformats.org/officeDocument/2006/relationships/tags" Target="../tags/tag68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99656" y="23488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江苏自考</a:t>
            </a:r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报名流程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879878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新生注册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112550"/>
            <a:ext cx="89789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6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879878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新生注册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142278"/>
            <a:ext cx="90043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879884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新生注册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484784"/>
            <a:ext cx="89916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879887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课程报考</a:t>
            </a:r>
            <a:endParaRPr lang="en-US" altLang="zh-CN" sz="4000" dirty="0" smtClean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112550"/>
            <a:ext cx="84963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879887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课程报考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844824"/>
            <a:ext cx="8864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879887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课程报考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142554"/>
            <a:ext cx="81661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879887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课程报考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412776"/>
            <a:ext cx="82804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4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839416" y="404664"/>
            <a:ext cx="3882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查询报考的课程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499016" y="62359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340768"/>
            <a:ext cx="84201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8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911424" y="404664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实践论文报考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499016" y="62359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700808"/>
            <a:ext cx="74676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911424" y="404664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实践论文报考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499016" y="62359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112550"/>
            <a:ext cx="85344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623392" y="40466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浏览器要求</a:t>
            </a:r>
            <a:endParaRPr lang="zh-CN" altLang="en-US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3645024"/>
            <a:ext cx="4813300" cy="762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83432" y="202484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使用</a:t>
            </a:r>
            <a:r>
              <a:rPr lang="en-US" altLang="zh-CN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360</a:t>
            </a:r>
            <a:r>
              <a:rPr lang="zh-CN" altLang="zh-CN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安全浏览器（极速模式） </a:t>
            </a:r>
            <a:endParaRPr lang="en-US" altLang="zh-CN" sz="2000" dirty="0" smtClean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zh-CN" sz="2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谷歌</a:t>
            </a:r>
            <a:r>
              <a:rPr lang="zh-CN" altLang="zh-CN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浏览器、火狐浏览器 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911424" y="404664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实践论文报考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499016" y="62359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112550"/>
            <a:ext cx="80645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911424" y="404664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实践论文报考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499016" y="62359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109907"/>
            <a:ext cx="82042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879878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进入官网</a:t>
            </a:r>
            <a:endParaRPr lang="zh-CN" altLang="en-US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4922" y="1771264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登录江苏教育考试公众信息服务</a:t>
            </a:r>
            <a:r>
              <a:rPr lang="zh-CN" altLang="en-US" sz="2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平台</a:t>
            </a:r>
            <a:r>
              <a:rPr lang="zh-CN" altLang="en-US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zh-CN" altLang="en-US" sz="2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网址</a:t>
            </a:r>
            <a:r>
              <a:rPr lang="zh-CN" altLang="en-US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http://</a:t>
            </a:r>
            <a:r>
              <a:rPr lang="en-US" altLang="zh-CN" sz="2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sdata.jseea.cn</a:t>
            </a:r>
          </a:p>
          <a:p>
            <a:r>
              <a:rPr lang="zh-CN" altLang="en-US" sz="2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进行</a:t>
            </a:r>
            <a:r>
              <a:rPr lang="zh-CN" altLang="en-US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新生注册、身份验证、课程报考等工作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2049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99" y="2852936"/>
            <a:ext cx="926761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0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879875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选择项目</a:t>
            </a:r>
            <a:endParaRPr lang="zh-CN" altLang="en-US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43471" y="1772815"/>
            <a:ext cx="17329351" cy="5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920418"/>
              </p:ext>
            </p:extLst>
          </p:nvPr>
        </p:nvGraphicFramePr>
        <p:xfrm>
          <a:off x="1055440" y="1112550"/>
          <a:ext cx="7992888" cy="515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4" imgW="4572000" imgH="3429000" progId="PowerPoint.Slide.12">
                  <p:embed/>
                </p:oleObj>
              </mc:Choice>
              <mc:Fallback>
                <p:oleObj r:id="rId4" imgW="4572000" imgH="3429000" progId="PowerPoint.Slide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440" y="1112550"/>
                        <a:ext cx="7992888" cy="5152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271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879878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新生注册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3073" name="对象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8" y="1196752"/>
            <a:ext cx="9824634" cy="505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72767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注：在</a:t>
            </a:r>
            <a:r>
              <a:rPr kumimoji="1" lang="zh-CN" altLang="en-US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开放</a:t>
            </a:r>
            <a:r>
              <a:rPr kumimoji="1" lang="zh-CN" altLang="en-US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注册的时间，才能看到</a:t>
            </a:r>
            <a:endParaRPr kumimoji="1" lang="zh-CN" altLang="en-US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64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879878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新生注册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4097" name="对象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6" y="1587938"/>
            <a:ext cx="9530104" cy="41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879878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新生注册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5121" name="对象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2" y="1591065"/>
            <a:ext cx="9885638" cy="43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890882" y="6165304"/>
            <a:ext cx="686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注：了解须知并同意，继续流程</a:t>
            </a:r>
            <a:endParaRPr kumimoji="1" lang="zh-CN" altLang="en-US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915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879878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新生注册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6145" name="对象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4"/>
          <a:stretch>
            <a:fillRect/>
          </a:stretch>
        </p:blipFill>
        <p:spPr bwMode="auto">
          <a:xfrm>
            <a:off x="1127448" y="980728"/>
            <a:ext cx="1008112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8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643ABF8-C2F1-45F5-AFEB-CFACCCD5EE80}"/>
              </a:ext>
            </a:extLst>
          </p:cNvPr>
          <p:cNvSpPr txBox="1"/>
          <p:nvPr/>
        </p:nvSpPr>
        <p:spPr>
          <a:xfrm>
            <a:off x="879878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新生注册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087375"/>
            <a:ext cx="91313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空白设计模板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177</TotalTime>
  <Words>108</Words>
  <Application>Microsoft Macintosh PowerPoint</Application>
  <PresentationFormat>宽屏</PresentationFormat>
  <Paragraphs>27</Paragraphs>
  <Slides>21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Calibri</vt:lpstr>
      <vt:lpstr>Candara</vt:lpstr>
      <vt:lpstr>Microsoft YaHei</vt:lpstr>
      <vt:lpstr>Wingdings</vt:lpstr>
      <vt:lpstr>宋体</vt:lpstr>
      <vt:lpstr>微软雅黑</vt:lpstr>
      <vt:lpstr>Arial</vt:lpstr>
      <vt:lpstr>自定义设计方案</vt:lpstr>
      <vt:lpstr>1_空白设计模板</vt:lpstr>
      <vt:lpstr>PowerPoint.Slide.12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 High小组 学习汇报</dc:title>
  <dc:creator>O(∩_∩)O~</dc:creator>
  <cp:lastModifiedBy>Microsoft 帐户</cp:lastModifiedBy>
  <cp:revision>124</cp:revision>
  <dcterms:created xsi:type="dcterms:W3CDTF">2012-04-16T12:21:00Z</dcterms:created>
  <dcterms:modified xsi:type="dcterms:W3CDTF">2020-09-03T08:08:58Z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