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820" r:id="rId4"/>
    <p:sldId id="857" r:id="rId5"/>
    <p:sldId id="856" r:id="rId6"/>
    <p:sldId id="861" r:id="rId7"/>
    <p:sldId id="862" r:id="rId8"/>
    <p:sldId id="864" r:id="rId9"/>
    <p:sldId id="863" r:id="rId10"/>
    <p:sldId id="865" r:id="rId11"/>
    <p:sldId id="866" r:id="rId12"/>
    <p:sldId id="867" r:id="rId13"/>
    <p:sldId id="868" r:id="rId14"/>
    <p:sldId id="869" r:id="rId15"/>
    <p:sldId id="870" r:id="rId16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ndara" panose="020E0502030303020204" pitchFamily="2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>
          <p15:clr>
            <a:srgbClr val="A4A3A4"/>
          </p15:clr>
        </p15:guide>
        <p15:guide id="2" pos="3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373"/>
    <a:srgbClr val="FCFE30"/>
    <a:srgbClr val="FF3300"/>
    <a:srgbClr val="FF6699"/>
    <a:srgbClr val="FF9999"/>
    <a:srgbClr val="818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79"/>
  </p:normalViewPr>
  <p:slideViewPr>
    <p:cSldViewPr showGuides="1">
      <p:cViewPr varScale="1">
        <p:scale>
          <a:sx n="85" d="100"/>
          <a:sy n="85" d="100"/>
        </p:scale>
        <p:origin x="1056" y="176"/>
      </p:cViewPr>
      <p:guideLst>
        <p:guide orient="horz" pos="2164"/>
        <p:guide pos="39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FigureOut">
              <a:rPr lang="zh-CN" altLang="en-US" sz="1200" dirty="0">
                <a:latin typeface="Calibri" panose="020F0502020204030204" pitchFamily="2" charset="0"/>
              </a:rPr>
              <a:t>2020/9/8</a:t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hangingPunct="1"/>
            <a:endParaRPr lang="zh-CN" altLang="en-US" sz="1200" dirty="0">
              <a:latin typeface="Calibri" panose="020F0502020204030204" pitchFamily="2" charset="0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  <a:t>‹#›</a:t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35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70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02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986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960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82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19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153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2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431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384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37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64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2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2" Type="http://schemas.openxmlformats.org/officeDocument/2006/relationships/tags" Target="../tags/tag8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tags" Target="../tags/tag88.xml"/><Relationship Id="rId6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2" Type="http://schemas.openxmlformats.org/officeDocument/2006/relationships/tags" Target="../tags/tag8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tags" Target="../tags/tag95.xml"/><Relationship Id="rId7" Type="http://schemas.openxmlformats.org/officeDocument/2006/relationships/tags" Target="../tags/tag96.xml"/><Relationship Id="rId8" Type="http://schemas.openxmlformats.org/officeDocument/2006/relationships/tags" Target="../tags/tag97.xml"/><Relationship Id="rId9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2" Type="http://schemas.openxmlformats.org/officeDocument/2006/relationships/tags" Target="../tags/tag9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2" Type="http://schemas.openxmlformats.org/officeDocument/2006/relationships/tags" Target="../tags/tag10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2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slideMaster" Target="../slideMasters/slideMaster2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2020/9/8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tags" Target="../tags/tag63.xml"/><Relationship Id="rId14" Type="http://schemas.openxmlformats.org/officeDocument/2006/relationships/tags" Target="../tags/tag64.xml"/><Relationship Id="rId15" Type="http://schemas.openxmlformats.org/officeDocument/2006/relationships/tags" Target="../tags/tag65.xml"/><Relationship Id="rId16" Type="http://schemas.openxmlformats.org/officeDocument/2006/relationships/tags" Target="../tags/tag66.xml"/><Relationship Id="rId17" Type="http://schemas.openxmlformats.org/officeDocument/2006/relationships/tags" Target="../tags/tag67.xml"/><Relationship Id="rId18" Type="http://schemas.openxmlformats.org/officeDocument/2006/relationships/tags" Target="../tags/tag68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99656" y="23488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上海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自考</a:t>
            </a:r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报名流程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5" y="1114412"/>
            <a:ext cx="8193116" cy="52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245219"/>
            <a:ext cx="6768752" cy="50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72" y="1147886"/>
            <a:ext cx="7153843" cy="53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268760"/>
            <a:ext cx="8025978" cy="50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71464" y="2348880"/>
            <a:ext cx="3362325" cy="21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5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623392" y="40466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浏览器要求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3645024"/>
            <a:ext cx="4813300" cy="762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3432" y="20248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使用</a:t>
            </a:r>
            <a:r>
              <a:rPr lang="en-US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360</a:t>
            </a:r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安全浏览器（极速模式） </a:t>
            </a:r>
            <a:endParaRPr lang="en-US" altLang="zh-CN" sz="2000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lang="zh-CN" altLang="zh-CN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谷歌</a:t>
            </a:r>
            <a:r>
              <a:rPr lang="zh-CN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浏览器、火狐浏览器 </a:t>
            </a:r>
            <a:endParaRPr lang="en-US" altLang="zh-CN" sz="2000" dirty="0" smtClean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进入官网</a:t>
            </a:r>
            <a:endParaRPr lang="zh-CN" altLang="en-US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4605" y="161317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登录上海市，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网址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http://zkbm.shmeea.edu.cn</a:t>
            </a:r>
            <a:r>
              <a:rPr lang="en-US" altLang="zh-CN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</a:p>
          <a:p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进行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新生</a:t>
            </a:r>
            <a:r>
              <a:rPr lang="zh-CN" altLang="en-US" sz="2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注册、</a:t>
            </a:r>
            <a:r>
              <a:rPr lang="zh-CN" altLang="en-US" sz="2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课程报考等工作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32" y="2492896"/>
            <a:ext cx="6085491" cy="40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5" y="1112550"/>
            <a:ext cx="5638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5" y="1844824"/>
            <a:ext cx="9912424" cy="29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新生注册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5" y="1268760"/>
            <a:ext cx="7142500" cy="53012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22375" y="1988840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照片要求蓝底，像素</a:t>
            </a:r>
            <a:r>
              <a:rPr kumimoji="1"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大小要求宽不小于</a:t>
            </a:r>
            <a:r>
              <a:rPr kumimoji="1"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480</a:t>
            </a:r>
            <a:r>
              <a:rPr kumimoji="1"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、高不小于</a:t>
            </a:r>
            <a:r>
              <a:rPr kumimoji="1"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720  </a:t>
            </a:r>
            <a:endParaRPr kumimoji="1" lang="en-US" altLang="zh-CN" sz="2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kumimoji="1" lang="en-US" altLang="zh-CN" sz="2000" dirty="0" smtClean="0">
                <a:solidFill>
                  <a:schemeClr val="bg1"/>
                </a:solidFill>
                <a:latin typeface="+mn-ea"/>
                <a:ea typeface="+mn-ea"/>
              </a:rPr>
              <a:t>jpg</a:t>
            </a:r>
            <a:r>
              <a:rPr kumimoji="1"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8353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8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8248" y="3933056"/>
            <a:ext cx="1728192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07" y="1844824"/>
            <a:ext cx="7648798" cy="10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28248" y="3933056"/>
            <a:ext cx="1728192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021706"/>
            <a:ext cx="64262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879875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  <a:sym typeface="+mn-lt"/>
              </a:rPr>
              <a:t>专业报考</a:t>
            </a:r>
            <a:endParaRPr lang="en-US" altLang="zh-CN" sz="40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132856"/>
            <a:ext cx="5003800" cy="2260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4607312"/>
            <a:ext cx="5080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415</TotalTime>
  <Words>80</Words>
  <Application>Microsoft Macintosh PowerPoint</Application>
  <PresentationFormat>宽屏</PresentationFormat>
  <Paragraphs>20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Calibri</vt:lpstr>
      <vt:lpstr>Candara</vt:lpstr>
      <vt:lpstr>Microsoft YaHei</vt:lpstr>
      <vt:lpstr>Wingdings</vt:lpstr>
      <vt:lpstr>宋体</vt:lpstr>
      <vt:lpstr>微软雅黑</vt:lpstr>
      <vt:lpstr>Arial</vt:lpstr>
      <vt:lpstr>自定义设计方案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High小组 学习汇报</dc:title>
  <dc:creator>O(∩_∩)O~</dc:creator>
  <cp:lastModifiedBy>Microsoft 帐户</cp:lastModifiedBy>
  <cp:revision>137</cp:revision>
  <dcterms:created xsi:type="dcterms:W3CDTF">2012-04-16T12:21:00Z</dcterms:created>
  <dcterms:modified xsi:type="dcterms:W3CDTF">2020-09-08T06:51:47Z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